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Скругленный прямоугольник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15.12.2015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Скругленный прямоугольник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Скругленный прямоугольник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Скругленный прямоугольник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15.12.2015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71538" y="1214423"/>
            <a:ext cx="6858048" cy="2071701"/>
          </a:xfrm>
        </p:spPr>
        <p:txBody>
          <a:bodyPr>
            <a:normAutofit/>
          </a:bodyPr>
          <a:lstStyle/>
          <a:p>
            <a:r>
              <a:rPr lang="ru-RU" sz="5400" i="1" dirty="0" smtClean="0">
                <a:solidFill>
                  <a:srgbClr val="FFFF00"/>
                </a:solidFill>
              </a:rPr>
              <a:t>«Мыло и вода - наши лучшие друзья!»</a:t>
            </a:r>
            <a:endParaRPr lang="ru-RU" sz="5400" i="1" dirty="0">
              <a:solidFill>
                <a:srgbClr val="FFFF00"/>
              </a:solidFill>
            </a:endParaRPr>
          </a:p>
        </p:txBody>
      </p:sp>
      <p:pic>
        <p:nvPicPr>
          <p:cNvPr id="4" name="Рисунок 3" descr="Слонёнок-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43636" y="3143248"/>
            <a:ext cx="2643174" cy="34174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0166" y="214290"/>
            <a:ext cx="6800872" cy="1357322"/>
          </a:xfrm>
        </p:spPr>
        <p:txBody>
          <a:bodyPr>
            <a:noAutofit/>
          </a:bodyPr>
          <a:lstStyle/>
          <a:p>
            <a:r>
              <a:rPr lang="ru-RU" i="1" dirty="0" smtClean="0">
                <a:solidFill>
                  <a:srgbClr val="FF0000"/>
                </a:solidFill>
              </a:rPr>
              <a:t>Ребята, а как вы думаете?</a:t>
            </a:r>
            <a:endParaRPr lang="ru-RU" i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642910" y="2285992"/>
            <a:ext cx="3800476" cy="1695448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5400" i="1" dirty="0" smtClean="0">
                <a:solidFill>
                  <a:srgbClr val="002060"/>
                </a:solidFill>
              </a:rPr>
              <a:t>Зачем это нужно?</a:t>
            </a:r>
            <a:endParaRPr lang="ru-RU" sz="5400" i="1" dirty="0">
              <a:solidFill>
                <a:srgbClr val="002060"/>
              </a:solidFill>
            </a:endParaRPr>
          </a:p>
        </p:txBody>
      </p:sp>
      <p:pic>
        <p:nvPicPr>
          <p:cNvPr id="5" name="Рисунок 4" descr="ltnb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357686" y="2071678"/>
            <a:ext cx="3999476" cy="271464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785786" y="428604"/>
            <a:ext cx="7772400" cy="5305444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3200" i="1" dirty="0" smtClean="0">
                <a:solidFill>
                  <a:srgbClr val="002060"/>
                </a:solidFill>
                <a:latin typeface="+mj-lt"/>
              </a:rPr>
              <a:t>Проект «Мыло и вода - наши лучшие друзья» направлен на формирование знаний о правильном соблюдении гигиены у детей младшего дошкольного возраста.</a:t>
            </a:r>
            <a:endParaRPr lang="ru-RU" sz="3200" i="1" dirty="0">
              <a:solidFill>
                <a:srgbClr val="002060"/>
              </a:solidFill>
              <a:latin typeface="+mj-lt"/>
            </a:endParaRPr>
          </a:p>
        </p:txBody>
      </p:sp>
      <p:pic>
        <p:nvPicPr>
          <p:cNvPr id="4" name="Рисунок 3" descr="a668022ed891ce7099ed7b77f8e91883 (1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42910" y="2786058"/>
            <a:ext cx="3429024" cy="33935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me-DsXmRp5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572132" y="2786058"/>
            <a:ext cx="2714644" cy="34013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400" i="1" dirty="0" smtClean="0">
                <a:solidFill>
                  <a:srgbClr val="FF0000"/>
                </a:solidFill>
              </a:rPr>
              <a:t>Как заботиться о своей коже?</a:t>
            </a:r>
            <a:endParaRPr lang="ru-RU" sz="4400" i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5429256" y="1428736"/>
            <a:ext cx="3057492" cy="5000660"/>
          </a:xfrm>
        </p:spPr>
        <p:txBody>
          <a:bodyPr>
            <a:normAutofit fontScale="77500" lnSpcReduction="20000"/>
          </a:bodyPr>
          <a:lstStyle/>
          <a:p>
            <a:pPr algn="ctr">
              <a:buNone/>
            </a:pPr>
            <a:r>
              <a:rPr lang="ru-RU" dirty="0" smtClean="0"/>
              <a:t>    </a:t>
            </a:r>
            <a:r>
              <a:rPr lang="ru-RU" sz="4700" i="1" dirty="0" smtClean="0">
                <a:solidFill>
                  <a:srgbClr val="002060"/>
                </a:solidFill>
              </a:rPr>
              <a:t>В этой группе вам нужно будет с помощью родителей понять важность ухода за своей кожей.</a:t>
            </a:r>
            <a:endParaRPr lang="ru-RU" sz="4700" i="1" dirty="0">
              <a:solidFill>
                <a:srgbClr val="002060"/>
              </a:solidFill>
            </a:endParaRPr>
          </a:p>
        </p:txBody>
      </p:sp>
      <p:pic>
        <p:nvPicPr>
          <p:cNvPr id="4" name="Рисунок 3" descr="77965c7aca836e005b101056c1caa2f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7158" y="1785926"/>
            <a:ext cx="5096687" cy="339566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1538" y="428604"/>
            <a:ext cx="7772400" cy="1143000"/>
          </a:xfrm>
        </p:spPr>
        <p:txBody>
          <a:bodyPr>
            <a:noAutofit/>
          </a:bodyPr>
          <a:lstStyle/>
          <a:p>
            <a:pPr algn="ctr"/>
            <a:r>
              <a:rPr lang="ru-RU" i="1" dirty="0" smtClean="0">
                <a:solidFill>
                  <a:srgbClr val="FF0000"/>
                </a:solidFill>
              </a:rPr>
              <a:t>Почему мыло и вода-наши лучшие друзья?</a:t>
            </a:r>
            <a:endParaRPr lang="ru-RU" i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857224" y="1643050"/>
            <a:ext cx="7772400" cy="1428760"/>
          </a:xfrm>
        </p:spPr>
        <p:txBody>
          <a:bodyPr/>
          <a:lstStyle/>
          <a:p>
            <a:pPr algn="ctr">
              <a:buNone/>
            </a:pPr>
            <a:r>
              <a:rPr lang="ru-RU" i="1" dirty="0" smtClean="0">
                <a:solidFill>
                  <a:srgbClr val="002060"/>
                </a:solidFill>
              </a:rPr>
              <a:t>А в этой группе мы предлагаем вам с помощью игры узнать какие бывают и как выглядят средства для ежедневного ухода за кожей.</a:t>
            </a:r>
            <a:endParaRPr lang="ru-RU" i="1" dirty="0">
              <a:solidFill>
                <a:srgbClr val="002060"/>
              </a:solidFill>
            </a:endParaRPr>
          </a:p>
        </p:txBody>
      </p:sp>
      <p:pic>
        <p:nvPicPr>
          <p:cNvPr id="4" name="Рисунок 3" descr="0220872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0034" y="3214686"/>
            <a:ext cx="8242494" cy="27432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праведливость">
  <a:themeElements>
    <a:clrScheme name="Другая 9">
      <a:dk1>
        <a:srgbClr val="44B9E8"/>
      </a:dk1>
      <a:lt1>
        <a:srgbClr val="44B9E8"/>
      </a:lt1>
      <a:dk2>
        <a:srgbClr val="44B9E8"/>
      </a:dk2>
      <a:lt2>
        <a:srgbClr val="44B9E8"/>
      </a:lt2>
      <a:accent1>
        <a:srgbClr val="44B9E8"/>
      </a:accent1>
      <a:accent2>
        <a:srgbClr val="44B9E8"/>
      </a:accent2>
      <a:accent3>
        <a:srgbClr val="44B9E8"/>
      </a:accent3>
      <a:accent4>
        <a:srgbClr val="44B9E8"/>
      </a:accent4>
      <a:accent5>
        <a:srgbClr val="44B9E8"/>
      </a:accent5>
      <a:accent6>
        <a:srgbClr val="44B9E8"/>
      </a:accent6>
      <a:hlink>
        <a:srgbClr val="44B9E8"/>
      </a:hlink>
      <a:folHlink>
        <a:srgbClr val="44B9E8"/>
      </a:folHlink>
    </a:clrScheme>
    <a:fontScheme name="Справедливость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праведливость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149</TotalTime>
  <Words>97</Words>
  <Application>Microsoft Office PowerPoint</Application>
  <PresentationFormat>Экран (4:3)</PresentationFormat>
  <Paragraphs>8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Справедливость</vt:lpstr>
      <vt:lpstr>«Мыло и вода - наши лучшие друзья!»</vt:lpstr>
      <vt:lpstr>Ребята, а как вы думаете?</vt:lpstr>
      <vt:lpstr>Слайд 3</vt:lpstr>
      <vt:lpstr>Как заботиться о своей коже?</vt:lpstr>
      <vt:lpstr>Почему мыло и вода-наши лучшие друзья?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«Мыло и вода - наши лучшие друзья!»</dc:title>
  <dc:creator>User</dc:creator>
  <cp:lastModifiedBy>Дом</cp:lastModifiedBy>
  <cp:revision>18</cp:revision>
  <dcterms:created xsi:type="dcterms:W3CDTF">2015-10-31T09:55:21Z</dcterms:created>
  <dcterms:modified xsi:type="dcterms:W3CDTF">2015-12-15T11:34:26Z</dcterms:modified>
</cp:coreProperties>
</file>